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  <p:sldMasterId id="2147483659" r:id="rId5"/>
    <p:sldMasterId id="2147483664" r:id="rId6"/>
  </p:sldMasterIdLst>
  <p:notesMasterIdLst>
    <p:notesMasterId r:id="rId24"/>
  </p:notesMasterIdLst>
  <p:handoutMasterIdLst>
    <p:handoutMasterId r:id="rId25"/>
  </p:handoutMasterIdLst>
  <p:sldIdLst>
    <p:sldId id="256" r:id="rId7"/>
    <p:sldId id="272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D5600F-025D-488E-87AA-8BAD3E0BEC4C}" v="3" dt="2019-11-25T13:24:07.3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137" d="100"/>
          <a:sy n="137" d="100"/>
        </p:scale>
        <p:origin x="258" y="120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9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November 25,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Hvor kaster du linsene dine?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25. november 2019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E3D248B-0E87-4844-A53A-E7BC8EB63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198" y="3921919"/>
            <a:ext cx="2142907" cy="7016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Vet du hva slags materiale linsene dine er laget av?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468    Skipped: 187</a:t>
            </a:r>
          </a:p>
        </p:txBody>
      </p:sp>
      <p:pic>
        <p:nvPicPr>
          <p:cNvPr id="4" name="Picture 3" descr="chart37589009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BCEDAB55-8765-4DF0-82AC-EFA5FCBAA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14538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Vet du hva slags materiale linsene dine er laget av?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468    Skipped: 187</a:t>
            </a:r>
          </a:p>
        </p:txBody>
      </p:sp>
      <p:pic>
        <p:nvPicPr>
          <p:cNvPr id="4" name="Picture 3" descr="table37589009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33350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1A4E187-4EBF-4F5C-BF95-AC51DC036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176358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Hvor kaster du linsene når du tar dem av?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490    Skipped: 165</a:t>
            </a:r>
          </a:p>
        </p:txBody>
      </p:sp>
      <p:pic>
        <p:nvPicPr>
          <p:cNvPr id="4" name="Picture 3" descr="chart37589070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23F8F44-D0F0-4760-B89D-6C02D84A2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26167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Hvor kaster du linsene når du tar dem av?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490    Skipped: 165</a:t>
            </a:r>
          </a:p>
        </p:txBody>
      </p:sp>
      <p:pic>
        <p:nvPicPr>
          <p:cNvPr id="4" name="Picture 3" descr="table37589070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614714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9DD21CC5-2F94-40A6-8F94-DA61D5E1B5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24771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Q6: Vet du hva som er korrekt sted å kaste linsene der du bor?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600    Skipped: 55</a:t>
            </a:r>
          </a:p>
        </p:txBody>
      </p:sp>
      <p:pic>
        <p:nvPicPr>
          <p:cNvPr id="4" name="Picture 3" descr="chart37589112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C861880-6DD3-4D12-9ABD-EC508D279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212813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Q6: Vet du hva som er korrekt sted å kaste linsene der du bor?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600    Skipped: 55</a:t>
            </a:r>
          </a:p>
        </p:txBody>
      </p:sp>
      <p:pic>
        <p:nvPicPr>
          <p:cNvPr id="4" name="Picture 3" descr="table37589112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33350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A491BA00-3F10-4A01-9717-9AD98C5233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21979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Q7: Vet du hva som skjer dersom du kaster linsene i toalettet eller vasken?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605    Skipped: 50</a:t>
            </a:r>
          </a:p>
        </p:txBody>
      </p:sp>
      <p:pic>
        <p:nvPicPr>
          <p:cNvPr id="4" name="Picture 3" descr="chart37589191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F091759-DAFE-439F-ADF2-8C1E6DB5E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14538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Q7: Vet du hva som skjer dersom du kaster linsene i toalettet eller vasken?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605    Skipped: 50</a:t>
            </a:r>
          </a:p>
        </p:txBody>
      </p:sp>
      <p:pic>
        <p:nvPicPr>
          <p:cNvPr id="4" name="Picture 3" descr="table37589191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33350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B1775235-E8C3-4C7D-BDDD-E46ACCC5B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14538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Hvor kaster du linsene når du tar dem av?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490    Skipped: 165</a:t>
            </a:r>
          </a:p>
        </p:txBody>
      </p:sp>
      <p:pic>
        <p:nvPicPr>
          <p:cNvPr id="4" name="Picture 3" descr="chart37589070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23F8F44-D0F0-4760-B89D-6C02D84A2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26167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Dato opprettet: 11. november 2019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655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Totalt antall svar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Fullstendige svar: 655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Q1: Har du en synsfeil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652    Skipped: 3</a:t>
            </a:r>
          </a:p>
        </p:txBody>
      </p:sp>
      <p:pic>
        <p:nvPicPr>
          <p:cNvPr id="4" name="Picture 3" descr="chart3758877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Q1: Har du en synsfeil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652    Skipped: 3</a:t>
            </a:r>
          </a:p>
        </p:txBody>
      </p:sp>
      <p:pic>
        <p:nvPicPr>
          <p:cNvPr id="4" name="Picture 3" descr="table3758877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052285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8BA0040-DC7B-41FB-8A71-A2BE071EC8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28" y="224471"/>
            <a:ext cx="1194936" cy="3912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Hva bruker du for å korrigere synsfeilen din?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595    Skipped: 60</a:t>
            </a:r>
          </a:p>
        </p:txBody>
      </p:sp>
      <p:pic>
        <p:nvPicPr>
          <p:cNvPr id="4" name="Picture 3" descr="chart37588818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FE604547-70D6-45F1-9330-FC5EE9B1E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239068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Hva bruker du for å korrigere synsfeilen din?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595    Skipped: 60</a:t>
            </a:r>
          </a:p>
        </p:txBody>
      </p:sp>
      <p:pic>
        <p:nvPicPr>
          <p:cNvPr id="4" name="Picture 3" descr="table37588818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33350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8AFABB9-7E9A-4D89-A042-F597EA620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19885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Dersom du er linsebruker, hvilke type bruker 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461    Skipped: 194</a:t>
            </a:r>
          </a:p>
        </p:txBody>
      </p:sp>
      <p:pic>
        <p:nvPicPr>
          <p:cNvPr id="4" name="Picture 3" descr="chart37588897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5FDE7B24-10C4-4A56-ADFE-FABC70FE6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21979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Dersom du er linsebruker, hvilke type bruker 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461    Skipped: 194</a:t>
            </a:r>
          </a:p>
        </p:txBody>
      </p:sp>
      <p:pic>
        <p:nvPicPr>
          <p:cNvPr id="4" name="Picture 3" descr="table37588897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9592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458D1512-6772-4051-853C-BD0EFDFB3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944" y="233754"/>
            <a:ext cx="1194920" cy="3901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8022B8683E86489AC62D7D4B10B422" ma:contentTypeVersion="11" ma:contentTypeDescription="Create a new document." ma:contentTypeScope="" ma:versionID="9482414b622b64779ed5ca73892e3bef">
  <xsd:schema xmlns:xsd="http://www.w3.org/2001/XMLSchema" xmlns:xs="http://www.w3.org/2001/XMLSchema" xmlns:p="http://schemas.microsoft.com/office/2006/metadata/properties" xmlns:ns3="2fc28886-40db-43f3-81b6-2e11d31d08aa" xmlns:ns4="d7de5162-5a86-4408-81c7-20f6964106cf" targetNamespace="http://schemas.microsoft.com/office/2006/metadata/properties" ma:root="true" ma:fieldsID="30a70b6cbe45033c1f4974c61a48f0fc" ns3:_="" ns4:_="">
    <xsd:import namespace="2fc28886-40db-43f3-81b6-2e11d31d08aa"/>
    <xsd:import namespace="d7de5162-5a86-4408-81c7-20f6964106c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c28886-40db-43f3-81b6-2e11d31d08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de5162-5a86-4408-81c7-20f6964106c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C567DA-EE8F-40DA-96F4-D4C96085B0E4}">
  <ds:schemaRefs>
    <ds:schemaRef ds:uri="2fc28886-40db-43f3-81b6-2e11d31d08aa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d7de5162-5a86-4408-81c7-20f6964106c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B00427B-8A08-43DA-967F-949C6D1519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c28886-40db-43f3-81b6-2e11d31d08aa"/>
    <ds:schemaRef ds:uri="d7de5162-5a86-4408-81c7-20f6964106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0155A3-E8BC-437C-BC81-CABA9D8052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295</TotalTime>
  <Words>301</Words>
  <Application>Microsoft Office PowerPoint</Application>
  <PresentationFormat>Bildspel på skärmen (16:9)</PresentationFormat>
  <Paragraphs>36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17</vt:i4>
      </vt:variant>
    </vt:vector>
  </HeadingPairs>
  <TitlesOfParts>
    <vt:vector size="23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PowerPoint-presentation</vt:lpstr>
      <vt:lpstr>Q5: Hvor kaster du linsene når du tar dem av?</vt:lpstr>
      <vt:lpstr>655</vt:lpstr>
      <vt:lpstr>Q1: Har du en synsfeil ?</vt:lpstr>
      <vt:lpstr>Q1: Har du en synsfeil ?</vt:lpstr>
      <vt:lpstr>Q2: Hva bruker du for å korrigere synsfeilen din?</vt:lpstr>
      <vt:lpstr>Q2: Hva bruker du for å korrigere synsfeilen din?</vt:lpstr>
      <vt:lpstr>Q3: Dersom du er linsebruker, hvilke type bruker du?</vt:lpstr>
      <vt:lpstr>Q3: Dersom du er linsebruker, hvilke type bruker du?</vt:lpstr>
      <vt:lpstr>Q4: Vet du hva slags materiale linsene dine er laget av?</vt:lpstr>
      <vt:lpstr>Q4: Vet du hva slags materiale linsene dine er laget av?</vt:lpstr>
      <vt:lpstr>Q5: Hvor kaster du linsene når du tar dem av?</vt:lpstr>
      <vt:lpstr>Q5: Hvor kaster du linsene når du tar dem av?</vt:lpstr>
      <vt:lpstr>Q6: Vet du hva som er korrekt sted å kaste linsene der du bor?</vt:lpstr>
      <vt:lpstr>Q6: Vet du hva som er korrekt sted å kaste linsene der du bor?</vt:lpstr>
      <vt:lpstr>Q7: Vet du hva som skjer dersom du kaster linsene i toalettet eller vasken?</vt:lpstr>
      <vt:lpstr>Q7: Vet du hva som skjer dersom du kaster linsene i toalettet eller vasken?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Siv Karin Felde</cp:lastModifiedBy>
  <cp:revision>45</cp:revision>
  <dcterms:created xsi:type="dcterms:W3CDTF">2014-01-30T23:18:11Z</dcterms:created>
  <dcterms:modified xsi:type="dcterms:W3CDTF">2019-11-25T13:24:44Z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0x010100A88022B8683E86489AC62D7D4B10B422</vt:lpwstr>
  </property>
</Properties>
</file>